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2" r:id="rId2"/>
  </p:sldIdLst>
  <p:sldSz cx="6858000" cy="9144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36" autoAdjust="0"/>
    <p:restoredTop sz="94660"/>
  </p:normalViewPr>
  <p:slideViewPr>
    <p:cSldViewPr>
      <p:cViewPr>
        <p:scale>
          <a:sx n="70" d="100"/>
          <a:sy n="70" d="100"/>
        </p:scale>
        <p:origin x="2141" y="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7D12-FCA2-4C97-91C8-CE625D958BBA}" type="datetimeFigureOut">
              <a:rPr lang="ko-KR" altLang="en-US" smtClean="0"/>
              <a:pPr/>
              <a:t>2024-11-08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BBEA-4AE2-4291-925F-50A3DE3B73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7D12-FCA2-4C97-91C8-CE625D958BBA}" type="datetimeFigureOut">
              <a:rPr lang="ko-KR" altLang="en-US" smtClean="0"/>
              <a:pPr/>
              <a:t>2024-11-08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BBEA-4AE2-4291-925F-50A3DE3B73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7D12-FCA2-4C97-91C8-CE625D958BBA}" type="datetimeFigureOut">
              <a:rPr lang="ko-KR" altLang="en-US" smtClean="0"/>
              <a:pPr/>
              <a:t>2024-11-08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BBEA-4AE2-4291-925F-50A3DE3B73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7D12-FCA2-4C97-91C8-CE625D958BBA}" type="datetimeFigureOut">
              <a:rPr lang="ko-KR" altLang="en-US" smtClean="0"/>
              <a:pPr/>
              <a:t>2024-11-08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BBEA-4AE2-4291-925F-50A3DE3B73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7D12-FCA2-4C97-91C8-CE625D958BBA}" type="datetimeFigureOut">
              <a:rPr lang="ko-KR" altLang="en-US" smtClean="0"/>
              <a:pPr/>
              <a:t>2024-11-08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BBEA-4AE2-4291-925F-50A3DE3B73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7D12-FCA2-4C97-91C8-CE625D958BBA}" type="datetimeFigureOut">
              <a:rPr lang="ko-KR" altLang="en-US" smtClean="0"/>
              <a:pPr/>
              <a:t>2024-11-08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BBEA-4AE2-4291-925F-50A3DE3B73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7D12-FCA2-4C97-91C8-CE625D958BBA}" type="datetimeFigureOut">
              <a:rPr lang="ko-KR" altLang="en-US" smtClean="0"/>
              <a:pPr/>
              <a:t>2024-11-08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BBEA-4AE2-4291-925F-50A3DE3B73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7D12-FCA2-4C97-91C8-CE625D958BBA}" type="datetimeFigureOut">
              <a:rPr lang="ko-KR" altLang="en-US" smtClean="0"/>
              <a:pPr/>
              <a:t>2024-11-08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BBEA-4AE2-4291-925F-50A3DE3B73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7D12-FCA2-4C97-91C8-CE625D958BBA}" type="datetimeFigureOut">
              <a:rPr lang="ko-KR" altLang="en-US" smtClean="0"/>
              <a:pPr/>
              <a:t>2024-11-08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BBEA-4AE2-4291-925F-50A3DE3B73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7D12-FCA2-4C97-91C8-CE625D958BBA}" type="datetimeFigureOut">
              <a:rPr lang="ko-KR" altLang="en-US" smtClean="0"/>
              <a:pPr/>
              <a:t>2024-11-08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BBEA-4AE2-4291-925F-50A3DE3B73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77D12-FCA2-4C97-91C8-CE625D958BBA}" type="datetimeFigureOut">
              <a:rPr lang="ko-KR" altLang="en-US" smtClean="0"/>
              <a:pPr/>
              <a:t>2024-11-08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2BBEA-4AE2-4291-925F-50A3DE3B73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77D12-FCA2-4C97-91C8-CE625D958BBA}" type="datetimeFigureOut">
              <a:rPr lang="ko-KR" altLang="en-US" smtClean="0"/>
              <a:pPr/>
              <a:t>2024-11-08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2BBEA-4AE2-4291-925F-50A3DE3B73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BB5FDB-2DFB-48D9-9144-D2883333FF6A}"/>
              </a:ext>
            </a:extLst>
          </p:cNvPr>
          <p:cNvSpPr txBox="1"/>
          <p:nvPr/>
        </p:nvSpPr>
        <p:spPr>
          <a:xfrm>
            <a:off x="1703207" y="107504"/>
            <a:ext cx="34515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위원장</a:t>
            </a:r>
            <a:r>
              <a:rPr lang="en-US" altLang="ko-KR" dirty="0"/>
              <a:t>, </a:t>
            </a:r>
            <a:r>
              <a:rPr lang="ko-KR" altLang="en-US" dirty="0"/>
              <a:t>수석부위원장</a:t>
            </a:r>
            <a:r>
              <a:rPr lang="en-US" altLang="ko-KR" dirty="0"/>
              <a:t>, </a:t>
            </a:r>
            <a:r>
              <a:rPr lang="ko-KR" altLang="en-US" dirty="0"/>
              <a:t>사무처장</a:t>
            </a:r>
            <a:endParaRPr lang="en-US" altLang="ko-KR" dirty="0"/>
          </a:p>
          <a:p>
            <a:r>
              <a:rPr lang="en-US" altLang="ko-KR" dirty="0"/>
              <a:t>        </a:t>
            </a:r>
            <a:r>
              <a:rPr lang="ko-KR" altLang="en-US" dirty="0"/>
              <a:t>입후보 등록서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EDEAE5-026C-424D-9EC2-CAADE0705742}"/>
              </a:ext>
            </a:extLst>
          </p:cNvPr>
          <p:cNvSpPr txBox="1"/>
          <p:nvPr/>
        </p:nvSpPr>
        <p:spPr>
          <a:xfrm>
            <a:off x="260648" y="1140920"/>
            <a:ext cx="61926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1. </a:t>
            </a:r>
            <a:r>
              <a:rPr lang="ko-KR" altLang="en-US" sz="1400" dirty="0"/>
              <a:t>위원장 후보</a:t>
            </a:r>
            <a:endParaRPr lang="en-US" altLang="ko-KR" sz="1400" dirty="0"/>
          </a:p>
          <a:p>
            <a:r>
              <a:rPr lang="en-US" altLang="ko-KR" sz="1400" dirty="0"/>
              <a:t>    </a:t>
            </a:r>
            <a:r>
              <a:rPr lang="ko-KR" altLang="en-US" sz="1400" dirty="0"/>
              <a:t>성명 </a:t>
            </a:r>
            <a:r>
              <a:rPr lang="en-US" altLang="ko-KR" sz="1400" dirty="0"/>
              <a:t>:                        </a:t>
            </a:r>
            <a:r>
              <a:rPr lang="ko-KR" altLang="en-US" sz="1400" dirty="0"/>
              <a:t>성별 </a:t>
            </a:r>
            <a:r>
              <a:rPr lang="en-US" altLang="ko-KR" sz="1400" dirty="0"/>
              <a:t>:</a:t>
            </a:r>
          </a:p>
          <a:p>
            <a:r>
              <a:rPr lang="en-US" altLang="ko-KR" sz="1400" dirty="0"/>
              <a:t>    </a:t>
            </a:r>
            <a:r>
              <a:rPr lang="ko-KR" altLang="en-US" sz="1400" dirty="0"/>
              <a:t>직위 </a:t>
            </a:r>
            <a:r>
              <a:rPr lang="en-US" altLang="ko-KR" sz="1400" dirty="0"/>
              <a:t>:                        </a:t>
            </a:r>
            <a:r>
              <a:rPr lang="ko-KR" altLang="en-US" sz="1400" dirty="0"/>
              <a:t>소속 </a:t>
            </a:r>
            <a:r>
              <a:rPr lang="en-US" altLang="ko-KR" sz="1400" dirty="0"/>
              <a:t>:</a:t>
            </a:r>
          </a:p>
          <a:p>
            <a:r>
              <a:rPr lang="en-US" altLang="ko-KR" sz="1400" dirty="0"/>
              <a:t>    </a:t>
            </a:r>
            <a:r>
              <a:rPr lang="ko-KR" altLang="en-US" sz="1400" dirty="0"/>
              <a:t>생년월일 </a:t>
            </a:r>
            <a:r>
              <a:rPr lang="en-US" altLang="ko-KR" sz="1400" dirty="0"/>
              <a:t>:</a:t>
            </a:r>
            <a:endParaRPr lang="ko-KR" altLang="en-US" sz="14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0B6D0BE-0972-49D8-9E9A-16D7A942C4D4}"/>
              </a:ext>
            </a:extLst>
          </p:cNvPr>
          <p:cNvSpPr txBox="1"/>
          <p:nvPr/>
        </p:nvSpPr>
        <p:spPr>
          <a:xfrm>
            <a:off x="247328" y="2275045"/>
            <a:ext cx="61926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2. </a:t>
            </a:r>
            <a:r>
              <a:rPr lang="ko-KR" altLang="en-US" sz="1400" dirty="0"/>
              <a:t>수석부위원장 후보</a:t>
            </a:r>
            <a:endParaRPr lang="en-US" altLang="ko-KR" sz="1400" dirty="0"/>
          </a:p>
          <a:p>
            <a:r>
              <a:rPr lang="en-US" altLang="ko-KR" sz="1400" dirty="0"/>
              <a:t>    </a:t>
            </a:r>
            <a:r>
              <a:rPr lang="ko-KR" altLang="en-US" sz="1400" dirty="0"/>
              <a:t>성명 </a:t>
            </a:r>
            <a:r>
              <a:rPr lang="en-US" altLang="ko-KR" sz="1400" dirty="0"/>
              <a:t>:                        </a:t>
            </a:r>
            <a:r>
              <a:rPr lang="ko-KR" altLang="en-US" sz="1400" dirty="0"/>
              <a:t>성별 </a:t>
            </a:r>
            <a:r>
              <a:rPr lang="en-US" altLang="ko-KR" sz="1400" dirty="0"/>
              <a:t>:</a:t>
            </a:r>
          </a:p>
          <a:p>
            <a:r>
              <a:rPr lang="en-US" altLang="ko-KR" sz="1400" dirty="0"/>
              <a:t>    </a:t>
            </a:r>
            <a:r>
              <a:rPr lang="ko-KR" altLang="en-US" sz="1400" dirty="0"/>
              <a:t>직위 </a:t>
            </a:r>
            <a:r>
              <a:rPr lang="en-US" altLang="ko-KR" sz="1400" dirty="0"/>
              <a:t>:                        </a:t>
            </a:r>
            <a:r>
              <a:rPr lang="ko-KR" altLang="en-US" sz="1400" dirty="0"/>
              <a:t>소속 </a:t>
            </a:r>
            <a:r>
              <a:rPr lang="en-US" altLang="ko-KR" sz="1400" dirty="0"/>
              <a:t>:</a:t>
            </a:r>
          </a:p>
          <a:p>
            <a:r>
              <a:rPr lang="en-US" altLang="ko-KR" sz="1400" dirty="0"/>
              <a:t>    </a:t>
            </a:r>
            <a:r>
              <a:rPr lang="ko-KR" altLang="en-US" sz="1400" dirty="0"/>
              <a:t>생년월일 </a:t>
            </a:r>
            <a:r>
              <a:rPr lang="en-US" altLang="ko-KR" sz="1400" dirty="0"/>
              <a:t>:</a:t>
            </a:r>
            <a:endParaRPr lang="ko-KR" altLang="en-US" sz="14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DACE18-EFCE-4811-B516-5A3C4ECF8C80}"/>
              </a:ext>
            </a:extLst>
          </p:cNvPr>
          <p:cNvSpPr txBox="1"/>
          <p:nvPr/>
        </p:nvSpPr>
        <p:spPr>
          <a:xfrm>
            <a:off x="260648" y="3401869"/>
            <a:ext cx="61926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3. </a:t>
            </a:r>
            <a:r>
              <a:rPr lang="ko-KR" altLang="en-US" sz="1400" dirty="0"/>
              <a:t>사무처장 후보</a:t>
            </a:r>
            <a:endParaRPr lang="en-US" altLang="ko-KR" sz="1400" dirty="0"/>
          </a:p>
          <a:p>
            <a:r>
              <a:rPr lang="en-US" altLang="ko-KR" sz="1400" dirty="0"/>
              <a:t>    </a:t>
            </a:r>
            <a:r>
              <a:rPr lang="ko-KR" altLang="en-US" sz="1400" dirty="0"/>
              <a:t>성명 </a:t>
            </a:r>
            <a:r>
              <a:rPr lang="en-US" altLang="ko-KR" sz="1400" dirty="0"/>
              <a:t>:                        </a:t>
            </a:r>
            <a:r>
              <a:rPr lang="ko-KR" altLang="en-US" sz="1400" dirty="0"/>
              <a:t>성별 </a:t>
            </a:r>
            <a:r>
              <a:rPr lang="en-US" altLang="ko-KR" sz="1400" dirty="0"/>
              <a:t>:</a:t>
            </a:r>
          </a:p>
          <a:p>
            <a:r>
              <a:rPr lang="en-US" altLang="ko-KR" sz="1400" dirty="0"/>
              <a:t>    </a:t>
            </a:r>
            <a:r>
              <a:rPr lang="ko-KR" altLang="en-US" sz="1400" dirty="0"/>
              <a:t>직위 </a:t>
            </a:r>
            <a:r>
              <a:rPr lang="en-US" altLang="ko-KR" sz="1400" dirty="0"/>
              <a:t>:                        </a:t>
            </a:r>
            <a:r>
              <a:rPr lang="ko-KR" altLang="en-US" sz="1400" dirty="0"/>
              <a:t>소속 </a:t>
            </a:r>
            <a:r>
              <a:rPr lang="en-US" altLang="ko-KR" sz="1400" dirty="0"/>
              <a:t>:</a:t>
            </a:r>
          </a:p>
          <a:p>
            <a:r>
              <a:rPr lang="en-US" altLang="ko-KR" sz="1400" dirty="0"/>
              <a:t>    </a:t>
            </a:r>
            <a:r>
              <a:rPr lang="ko-KR" altLang="en-US" sz="1400" dirty="0"/>
              <a:t>생년월일 </a:t>
            </a:r>
            <a:r>
              <a:rPr lang="en-US" altLang="ko-KR" sz="1400" dirty="0"/>
              <a:t>:</a:t>
            </a:r>
            <a:endParaRPr lang="ko-KR" altLang="en-US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59B7B6-C9B7-4974-B6BC-C77B72267E1E}"/>
              </a:ext>
            </a:extLst>
          </p:cNvPr>
          <p:cNvSpPr txBox="1"/>
          <p:nvPr/>
        </p:nvSpPr>
        <p:spPr>
          <a:xfrm>
            <a:off x="44624" y="4651266"/>
            <a:ext cx="6849952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500" dirty="0"/>
              <a:t>위 조합원은 </a:t>
            </a:r>
            <a:r>
              <a:rPr lang="en-US" altLang="ko-KR" sz="1500" dirty="0"/>
              <a:t>2024</a:t>
            </a:r>
            <a:r>
              <a:rPr lang="ko-KR" altLang="en-US" sz="1500" dirty="0"/>
              <a:t>년 </a:t>
            </a:r>
            <a:r>
              <a:rPr lang="en-US" altLang="ko-KR" sz="1500" dirty="0"/>
              <a:t>12</a:t>
            </a:r>
            <a:r>
              <a:rPr lang="ko-KR" altLang="en-US" sz="1500" dirty="0"/>
              <a:t>월 </a:t>
            </a:r>
            <a:r>
              <a:rPr lang="en-US" altLang="ko-KR" sz="1500" dirty="0"/>
              <a:t>9</a:t>
            </a:r>
            <a:r>
              <a:rPr lang="ko-KR" altLang="en-US" sz="1500" dirty="0"/>
              <a:t>일에 실시하는 </a:t>
            </a:r>
            <a:endParaRPr lang="en-US" altLang="ko-KR" sz="1500" dirty="0"/>
          </a:p>
          <a:p>
            <a:r>
              <a:rPr lang="en-US" altLang="ko-KR" sz="1500" dirty="0"/>
              <a:t>LG</a:t>
            </a:r>
            <a:r>
              <a:rPr lang="ko-KR" altLang="en-US" sz="1500" dirty="0"/>
              <a:t>에너지솔루션 연구직</a:t>
            </a:r>
            <a:r>
              <a:rPr lang="en-US" altLang="ko-KR" sz="1500" dirty="0"/>
              <a:t>,</a:t>
            </a:r>
            <a:r>
              <a:rPr lang="ko-KR" altLang="en-US" sz="1500" dirty="0"/>
              <a:t>기술직</a:t>
            </a:r>
            <a:r>
              <a:rPr lang="en-US" altLang="ko-KR" sz="1500" dirty="0"/>
              <a:t>,</a:t>
            </a:r>
            <a:r>
              <a:rPr lang="ko-KR" altLang="en-US" sz="1500" dirty="0"/>
              <a:t>사무직 노동조합의</a:t>
            </a:r>
            <a:endParaRPr lang="en-US" altLang="ko-KR" sz="1500" dirty="0"/>
          </a:p>
          <a:p>
            <a:r>
              <a:rPr lang="ko-KR" altLang="en-US" sz="1500" dirty="0"/>
              <a:t>제</a:t>
            </a:r>
            <a:r>
              <a:rPr lang="en-US" altLang="ko-KR" sz="1500" dirty="0"/>
              <a:t>2</a:t>
            </a:r>
            <a:r>
              <a:rPr lang="ko-KR" altLang="en-US" sz="1500" dirty="0"/>
              <a:t>대 임원선거에 위원장</a:t>
            </a:r>
            <a:r>
              <a:rPr lang="en-US" altLang="ko-KR" sz="1500" dirty="0"/>
              <a:t>, </a:t>
            </a:r>
            <a:r>
              <a:rPr lang="ko-KR" altLang="en-US" sz="1500" dirty="0"/>
              <a:t>수석부위원장</a:t>
            </a:r>
            <a:r>
              <a:rPr lang="en-US" altLang="ko-KR" sz="1500" dirty="0"/>
              <a:t>, </a:t>
            </a:r>
            <a:r>
              <a:rPr lang="ko-KR" altLang="en-US" sz="1500" dirty="0"/>
              <a:t>사무처장 후보로 등록을 신청합니다</a:t>
            </a:r>
            <a:r>
              <a:rPr lang="en-US" altLang="ko-KR" sz="1500" dirty="0"/>
              <a:t>.</a:t>
            </a:r>
            <a:endParaRPr lang="ko-KR" altLang="en-US" sz="15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F5E07C-0248-44E3-A5BC-42CB329EDFC6}"/>
              </a:ext>
            </a:extLst>
          </p:cNvPr>
          <p:cNvSpPr txBox="1"/>
          <p:nvPr/>
        </p:nvSpPr>
        <p:spPr>
          <a:xfrm>
            <a:off x="4723884" y="6228184"/>
            <a:ext cx="165622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500" dirty="0"/>
              <a:t>2024</a:t>
            </a:r>
            <a:r>
              <a:rPr lang="ko-KR" altLang="en-US" sz="1500" dirty="0"/>
              <a:t>년    월   일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065F0E-240F-420F-A950-3BFB3312BC19}"/>
              </a:ext>
            </a:extLst>
          </p:cNvPr>
          <p:cNvSpPr txBox="1"/>
          <p:nvPr/>
        </p:nvSpPr>
        <p:spPr>
          <a:xfrm>
            <a:off x="3793634" y="6732240"/>
            <a:ext cx="265970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500" dirty="0"/>
              <a:t>위원장 후보 </a:t>
            </a:r>
            <a:r>
              <a:rPr lang="en-US" altLang="ko-KR" sz="1500" dirty="0"/>
              <a:t>:                 </a:t>
            </a:r>
            <a:r>
              <a:rPr lang="ko-KR" altLang="en-US" sz="1500" dirty="0"/>
              <a:t>인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5308621-75D4-4E52-AD7E-ED00F0F28D81}"/>
              </a:ext>
            </a:extLst>
          </p:cNvPr>
          <p:cNvSpPr txBox="1"/>
          <p:nvPr/>
        </p:nvSpPr>
        <p:spPr>
          <a:xfrm>
            <a:off x="3408913" y="7191871"/>
            <a:ext cx="304442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500" dirty="0"/>
              <a:t>수석위원장 후보 </a:t>
            </a:r>
            <a:r>
              <a:rPr lang="en-US" altLang="ko-KR" sz="1500" dirty="0"/>
              <a:t>:                 </a:t>
            </a:r>
            <a:r>
              <a:rPr lang="ko-KR" altLang="en-US" sz="1500" dirty="0"/>
              <a:t>인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472C0DD-11B6-4E96-B16A-F282FAA4746F}"/>
              </a:ext>
            </a:extLst>
          </p:cNvPr>
          <p:cNvSpPr txBox="1"/>
          <p:nvPr/>
        </p:nvSpPr>
        <p:spPr>
          <a:xfrm>
            <a:off x="3584574" y="7665869"/>
            <a:ext cx="285206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500" dirty="0"/>
              <a:t>사무처장 후보 </a:t>
            </a:r>
            <a:r>
              <a:rPr lang="en-US" altLang="ko-KR" sz="1500" dirty="0"/>
              <a:t>:                 </a:t>
            </a:r>
            <a:r>
              <a:rPr lang="ko-KR" altLang="en-US" sz="1500" dirty="0"/>
              <a:t>인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8721E39-674D-40B5-A231-859C46BE6046}"/>
              </a:ext>
            </a:extLst>
          </p:cNvPr>
          <p:cNvSpPr txBox="1"/>
          <p:nvPr/>
        </p:nvSpPr>
        <p:spPr>
          <a:xfrm>
            <a:off x="210667" y="8379132"/>
            <a:ext cx="6365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en-US" dirty="0" err="1">
                <a:solidFill>
                  <a:srgbClr val="000000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  <a:cs typeface="굴림" pitchFamily="50" charset="-127"/>
              </a:rPr>
              <a:t>엘지에너지솔루션</a:t>
            </a:r>
            <a:r>
              <a:rPr kumimoji="1" lang="ko-KR" altLang="en-US" dirty="0">
                <a:solidFill>
                  <a:srgbClr val="000000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  <a:cs typeface="굴림" pitchFamily="50" charset="-127"/>
              </a:rPr>
              <a:t> 연구</a:t>
            </a:r>
            <a:r>
              <a:rPr kumimoji="1" lang="en-US" altLang="ko-KR" dirty="0">
                <a:solidFill>
                  <a:srgbClr val="000000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  <a:cs typeface="굴림" pitchFamily="50" charset="-127"/>
              </a:rPr>
              <a:t>/</a:t>
            </a:r>
            <a:r>
              <a:rPr kumimoji="1" lang="ko-KR" altLang="en-US" dirty="0">
                <a:solidFill>
                  <a:srgbClr val="000000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  <a:cs typeface="굴림" pitchFamily="50" charset="-127"/>
              </a:rPr>
              <a:t>기술</a:t>
            </a:r>
            <a:r>
              <a:rPr kumimoji="1" lang="en-US" altLang="ko-KR" dirty="0">
                <a:solidFill>
                  <a:srgbClr val="000000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  <a:cs typeface="굴림" pitchFamily="50" charset="-127"/>
              </a:rPr>
              <a:t>/</a:t>
            </a:r>
            <a:r>
              <a:rPr kumimoji="1" lang="ko-KR" altLang="en-US" dirty="0">
                <a:solidFill>
                  <a:srgbClr val="000000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  <a:cs typeface="굴림" pitchFamily="50" charset="-127"/>
              </a:rPr>
              <a:t>사무직</a:t>
            </a:r>
            <a:r>
              <a:rPr kumimoji="1" lang="en-US" altLang="ko-KR" dirty="0">
                <a:solidFill>
                  <a:srgbClr val="000000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  <a:cs typeface="굴림" pitchFamily="50" charset="-127"/>
              </a:rPr>
              <a:t> </a:t>
            </a:r>
            <a:r>
              <a:rPr kumimoji="1" lang="ko-KR" altLang="en-US" dirty="0">
                <a:solidFill>
                  <a:srgbClr val="000000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  <a:cs typeface="굴림" pitchFamily="50" charset="-127"/>
              </a:rPr>
              <a:t>노동조합 선거관리위원회 귀중</a:t>
            </a:r>
            <a:endParaRPr kumimoji="1" lang="en-US" altLang="ko-KR" dirty="0">
              <a:solidFill>
                <a:srgbClr val="000000"/>
              </a:solidFill>
              <a:latin typeface="LG스마트체 Regular" panose="020B0600000101010101" pitchFamily="50" charset="-127"/>
              <a:ea typeface="LG스마트체 Regular" panose="020B0600000101010101" pitchFamily="50" charset="-127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4882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2551</TotalTime>
  <Words>114</Words>
  <Application>Microsoft Office PowerPoint</Application>
  <PresentationFormat>화면 슬라이드 쇼(4:3)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LG스마트체 Regular</vt:lpstr>
      <vt:lpstr>굴림</vt:lpstr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전소희</dc:creator>
  <cp:lastModifiedBy>LGES</cp:lastModifiedBy>
  <cp:revision>233</cp:revision>
  <cp:lastPrinted>2022-02-03T00:08:00Z</cp:lastPrinted>
  <dcterms:created xsi:type="dcterms:W3CDTF">2017-07-23T05:04:08Z</dcterms:created>
  <dcterms:modified xsi:type="dcterms:W3CDTF">2024-11-08T04:58:12Z</dcterms:modified>
</cp:coreProperties>
</file>