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94660"/>
  </p:normalViewPr>
  <p:slideViewPr>
    <p:cSldViewPr>
      <p:cViewPr varScale="1">
        <p:scale>
          <a:sx n="82" d="100"/>
          <a:sy n="82" d="100"/>
        </p:scale>
        <p:origin x="29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77D12-FCA2-4C97-91C8-CE625D958BBA}" type="datetimeFigureOut">
              <a:rPr lang="ko-KR" altLang="en-US" smtClean="0"/>
              <a:pPr/>
              <a:t>2024-08-13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675DFBD3-2F5A-4E22-A7E2-F793D5EF36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9" t="20577" r="67148" b="58254"/>
          <a:stretch/>
        </p:blipFill>
        <p:spPr>
          <a:xfrm>
            <a:off x="6093296" y="7884368"/>
            <a:ext cx="720080" cy="10081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F1D2B8-CDB7-4858-B693-5B8868D90575}"/>
              </a:ext>
            </a:extLst>
          </p:cNvPr>
          <p:cNvSpPr txBox="1"/>
          <p:nvPr/>
        </p:nvSpPr>
        <p:spPr>
          <a:xfrm>
            <a:off x="2163269" y="323528"/>
            <a:ext cx="25314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b="1" dirty="0"/>
              <a:t>선  거  공  고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9E7AAB-3403-403F-A355-5EC8F03B7FB4}"/>
              </a:ext>
            </a:extLst>
          </p:cNvPr>
          <p:cNvSpPr txBox="1"/>
          <p:nvPr/>
        </p:nvSpPr>
        <p:spPr>
          <a:xfrm>
            <a:off x="37578" y="8244408"/>
            <a:ext cx="679666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900" b="1" dirty="0"/>
              <a:t>LG</a:t>
            </a:r>
            <a:r>
              <a:rPr lang="ko-KR" altLang="en-US" sz="1900" b="1" dirty="0"/>
              <a:t>에너지솔루션 연구</a:t>
            </a:r>
            <a:r>
              <a:rPr lang="en-US" altLang="ko-KR" sz="1900" b="1" dirty="0"/>
              <a:t>/</a:t>
            </a:r>
            <a:r>
              <a:rPr lang="ko-KR" altLang="en-US" sz="1900" b="1" dirty="0"/>
              <a:t>기술</a:t>
            </a:r>
            <a:r>
              <a:rPr lang="en-US" altLang="ko-KR" sz="1900" b="1" dirty="0"/>
              <a:t>/</a:t>
            </a:r>
            <a:r>
              <a:rPr lang="ko-KR" altLang="en-US" sz="1900" b="1" dirty="0"/>
              <a:t>사무직 노동조합 선거관리위원장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C2BAB-0465-4599-9E9E-2D8B154C00F1}"/>
              </a:ext>
            </a:extLst>
          </p:cNvPr>
          <p:cNvSpPr txBox="1"/>
          <p:nvPr/>
        </p:nvSpPr>
        <p:spPr>
          <a:xfrm>
            <a:off x="37578" y="1043608"/>
            <a:ext cx="67342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500" b="1" dirty="0"/>
              <a:t>LG</a:t>
            </a:r>
            <a:r>
              <a:rPr lang="ko-KR" altLang="en-US" sz="1500" b="1" dirty="0"/>
              <a:t>에너지솔루션 연구</a:t>
            </a:r>
            <a:r>
              <a:rPr lang="en-US" altLang="ko-KR" sz="1500" b="1" dirty="0"/>
              <a:t>/</a:t>
            </a:r>
            <a:r>
              <a:rPr lang="ko-KR" altLang="en-US" sz="1500" b="1" dirty="0"/>
              <a:t>기술</a:t>
            </a:r>
            <a:r>
              <a:rPr lang="en-US" altLang="ko-KR" sz="1500" b="1" dirty="0"/>
              <a:t>/</a:t>
            </a:r>
            <a:r>
              <a:rPr lang="ko-KR" altLang="en-US" sz="1500" b="1" dirty="0"/>
              <a:t>사무직 노동조합 제 </a:t>
            </a:r>
            <a:r>
              <a:rPr lang="en-US" altLang="ko-KR" sz="1500" b="1" dirty="0"/>
              <a:t>2</a:t>
            </a:r>
            <a:r>
              <a:rPr lang="ko-KR" altLang="en-US" sz="1500" b="1" dirty="0"/>
              <a:t>대 임원선거를</a:t>
            </a:r>
            <a:r>
              <a:rPr lang="en-US" altLang="ko-KR" sz="1500" b="1" dirty="0"/>
              <a:t> </a:t>
            </a:r>
            <a:r>
              <a:rPr lang="ko-KR" altLang="en-US" sz="1500" b="1" dirty="0"/>
              <a:t>규약 제</a:t>
            </a:r>
            <a:r>
              <a:rPr lang="en-US" altLang="ko-KR" sz="1500" b="1" dirty="0"/>
              <a:t>61</a:t>
            </a:r>
            <a:r>
              <a:rPr lang="ko-KR" altLang="en-US" sz="1500" b="1" dirty="0"/>
              <a:t>조</a:t>
            </a:r>
            <a:endParaRPr lang="en-US" altLang="ko-KR" sz="1500" b="1" dirty="0"/>
          </a:p>
          <a:p>
            <a:r>
              <a:rPr lang="en-US" altLang="ko-KR" sz="1500" b="1" dirty="0"/>
              <a:t>(</a:t>
            </a:r>
            <a:r>
              <a:rPr lang="ko-KR" altLang="en-US" sz="1500" b="1" dirty="0"/>
              <a:t>임원의 자격 및 선출</a:t>
            </a:r>
            <a:r>
              <a:rPr lang="en-US" altLang="ko-KR" sz="1500" b="1" dirty="0"/>
              <a:t>)</a:t>
            </a:r>
            <a:r>
              <a:rPr lang="ko-KR" altLang="en-US" sz="1500" b="1" dirty="0"/>
              <a:t>에 의거 아래와 같이 공고합니다</a:t>
            </a:r>
            <a:r>
              <a:rPr lang="en-US" altLang="ko-KR" sz="1500" b="1" dirty="0"/>
              <a:t>.</a:t>
            </a:r>
            <a:endParaRPr lang="ko-KR" altLang="en-US" sz="15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0EA0B-9DA1-4F2B-A871-2730DE56406E}"/>
              </a:ext>
            </a:extLst>
          </p:cNvPr>
          <p:cNvSpPr txBox="1"/>
          <p:nvPr/>
        </p:nvSpPr>
        <p:spPr>
          <a:xfrm>
            <a:off x="260648" y="2051720"/>
            <a:ext cx="6417141" cy="58631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500" b="1" dirty="0"/>
              <a:t>1. </a:t>
            </a:r>
            <a:r>
              <a:rPr lang="ko-KR" altLang="en-US" sz="1500" b="1" dirty="0" err="1"/>
              <a:t>선거명</a:t>
            </a:r>
            <a:r>
              <a:rPr lang="ko-KR" altLang="en-US" sz="1500" b="1" dirty="0"/>
              <a:t> </a:t>
            </a:r>
            <a:r>
              <a:rPr lang="en-US" altLang="ko-KR" sz="1500" b="1" dirty="0"/>
              <a:t>: </a:t>
            </a:r>
            <a:r>
              <a:rPr lang="ko-KR" altLang="en-US" sz="1500" b="1" dirty="0"/>
              <a:t>제</a:t>
            </a:r>
            <a:r>
              <a:rPr lang="en-US" altLang="ko-KR" sz="1500" b="1" dirty="0"/>
              <a:t>2</a:t>
            </a:r>
            <a:r>
              <a:rPr lang="ko-KR" altLang="en-US" sz="1500" b="1" dirty="0"/>
              <a:t>대 임원 선거 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위원장</a:t>
            </a:r>
            <a:r>
              <a:rPr lang="en-US" altLang="ko-KR" sz="1500" b="1" dirty="0"/>
              <a:t>, </a:t>
            </a:r>
            <a:r>
              <a:rPr lang="ko-KR" altLang="en-US" sz="1500" b="1" dirty="0"/>
              <a:t>수석부위원장</a:t>
            </a:r>
            <a:r>
              <a:rPr lang="en-US" altLang="ko-KR" sz="1500" b="1" dirty="0"/>
              <a:t>, </a:t>
            </a:r>
            <a:r>
              <a:rPr lang="ko-KR" altLang="en-US" sz="1500" b="1" dirty="0"/>
              <a:t>사무처장</a:t>
            </a:r>
            <a:r>
              <a:rPr lang="en-US" altLang="ko-KR" sz="1500" b="1" dirty="0"/>
              <a:t>)</a:t>
            </a:r>
          </a:p>
          <a:p>
            <a:endParaRPr lang="en-US" altLang="ko-KR" sz="1500" b="1" dirty="0"/>
          </a:p>
          <a:p>
            <a:r>
              <a:rPr lang="en-US" altLang="ko-KR" sz="1500" b="1" dirty="0"/>
              <a:t>2. </a:t>
            </a:r>
            <a:r>
              <a:rPr lang="ko-KR" altLang="en-US" sz="1500" b="1" dirty="0"/>
              <a:t>투표 일시 </a:t>
            </a:r>
            <a:r>
              <a:rPr lang="en-US" altLang="ko-KR" sz="1500" b="1" dirty="0"/>
              <a:t>: 2024</a:t>
            </a:r>
            <a:r>
              <a:rPr lang="ko-KR" altLang="en-US" sz="1500" b="1" dirty="0"/>
              <a:t>년 </a:t>
            </a:r>
            <a:r>
              <a:rPr lang="en-US" altLang="ko-KR" sz="1500" b="1" dirty="0"/>
              <a:t>12</a:t>
            </a:r>
            <a:r>
              <a:rPr lang="ko-KR" altLang="en-US" sz="1500" b="1" dirty="0"/>
              <a:t>월 </a:t>
            </a:r>
            <a:r>
              <a:rPr lang="en-US" altLang="ko-KR" sz="1500" b="1" dirty="0"/>
              <a:t>9</a:t>
            </a:r>
            <a:r>
              <a:rPr lang="ko-KR" altLang="en-US" sz="1500" b="1" dirty="0"/>
              <a:t>일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월</a:t>
            </a:r>
            <a:r>
              <a:rPr lang="en-US" altLang="ko-KR" sz="1500" b="1" dirty="0"/>
              <a:t>) 09</a:t>
            </a:r>
            <a:r>
              <a:rPr lang="ko-KR" altLang="en-US" sz="1500" b="1" dirty="0"/>
              <a:t>시</a:t>
            </a:r>
            <a:r>
              <a:rPr lang="en-US" altLang="ko-KR" sz="1500" b="1" dirty="0"/>
              <a:t>~18</a:t>
            </a:r>
            <a:r>
              <a:rPr lang="ko-KR" altLang="en-US" sz="1500" b="1" dirty="0"/>
              <a:t>시</a:t>
            </a:r>
            <a:endParaRPr lang="en-US" altLang="ko-KR" sz="1500" b="1" dirty="0"/>
          </a:p>
          <a:p>
            <a:pPr marL="342900" indent="-342900">
              <a:buAutoNum type="arabicPeriod"/>
            </a:pPr>
            <a:endParaRPr lang="en-US" altLang="ko-KR" sz="1500" b="1" dirty="0"/>
          </a:p>
          <a:p>
            <a:r>
              <a:rPr lang="en-US" altLang="ko-KR" sz="1500" b="1" dirty="0"/>
              <a:t>3. </a:t>
            </a:r>
            <a:r>
              <a:rPr lang="ko-KR" altLang="en-US" sz="1500" b="1" dirty="0"/>
              <a:t>투표 방법 </a:t>
            </a:r>
            <a:r>
              <a:rPr lang="en-US" altLang="ko-KR" sz="1500" b="1" dirty="0"/>
              <a:t>: </a:t>
            </a:r>
            <a:r>
              <a:rPr lang="ko-KR" altLang="en-US" sz="1500" b="1" dirty="0"/>
              <a:t>모바일 투표로 직접</a:t>
            </a:r>
            <a:r>
              <a:rPr lang="en-US" altLang="ko-KR" sz="1500" b="1" dirty="0"/>
              <a:t>, </a:t>
            </a:r>
            <a:r>
              <a:rPr lang="ko-KR" altLang="en-US" sz="1500" b="1" dirty="0"/>
              <a:t>비밀</a:t>
            </a:r>
            <a:r>
              <a:rPr lang="en-US" altLang="ko-KR" sz="1500" b="1" dirty="0"/>
              <a:t>, </a:t>
            </a:r>
            <a:r>
              <a:rPr lang="ko-KR" altLang="en-US" sz="1500" b="1" dirty="0"/>
              <a:t>무기명 투표</a:t>
            </a:r>
            <a:endParaRPr lang="en-US" altLang="ko-KR" sz="1500" b="1" dirty="0"/>
          </a:p>
          <a:p>
            <a:pPr marL="342900" indent="-342900">
              <a:buAutoNum type="arabicPeriod"/>
            </a:pPr>
            <a:endParaRPr lang="en-US" altLang="ko-KR" sz="1500" b="1" dirty="0"/>
          </a:p>
          <a:p>
            <a:r>
              <a:rPr lang="en-US" altLang="ko-KR" sz="1500" b="1" dirty="0"/>
              <a:t>4. </a:t>
            </a:r>
            <a:r>
              <a:rPr lang="ko-KR" altLang="en-US" sz="1500" b="1" dirty="0"/>
              <a:t>입후보자 등록 자격 </a:t>
            </a:r>
            <a:r>
              <a:rPr lang="en-US" altLang="ko-KR" sz="1500" b="1" dirty="0"/>
              <a:t>: </a:t>
            </a:r>
          </a:p>
          <a:p>
            <a:endParaRPr lang="en-US" altLang="ko-KR" sz="1500" b="1" dirty="0"/>
          </a:p>
          <a:p>
            <a:r>
              <a:rPr lang="en-US" altLang="ko-KR" sz="1500" b="1" dirty="0"/>
              <a:t>     </a:t>
            </a:r>
            <a:r>
              <a:rPr lang="ko-KR" altLang="en-US" sz="1500" b="1" dirty="0"/>
              <a:t>선거인명부 최종확정일 기준으로 조합비를 </a:t>
            </a:r>
            <a:r>
              <a:rPr lang="en-US" altLang="ko-KR" sz="1500" b="1" dirty="0"/>
              <a:t>6</a:t>
            </a:r>
            <a:r>
              <a:rPr lang="ko-KR" altLang="en-US" sz="1500" b="1" dirty="0"/>
              <a:t>개월이상 납부한 조합원</a:t>
            </a:r>
            <a:endParaRPr lang="en-US" altLang="ko-KR" sz="1500" b="1" dirty="0"/>
          </a:p>
          <a:p>
            <a:endParaRPr lang="en-US" altLang="ko-KR" sz="1500" b="1" dirty="0"/>
          </a:p>
          <a:p>
            <a:r>
              <a:rPr lang="en-US" altLang="ko-KR" sz="1500" b="1" dirty="0"/>
              <a:t>5. </a:t>
            </a:r>
            <a:r>
              <a:rPr lang="ko-KR" altLang="en-US" sz="1500" b="1" dirty="0"/>
              <a:t>입후보 등록 방법 </a:t>
            </a:r>
            <a:r>
              <a:rPr lang="en-US" altLang="ko-KR" sz="1500" b="1" dirty="0"/>
              <a:t>: </a:t>
            </a:r>
          </a:p>
          <a:p>
            <a:r>
              <a:rPr lang="ko-KR" altLang="en-US" sz="1500" b="1" dirty="0"/>
              <a:t>   </a:t>
            </a:r>
            <a:endParaRPr lang="en-US" altLang="ko-KR" sz="1500" b="1" dirty="0"/>
          </a:p>
          <a:p>
            <a:r>
              <a:rPr lang="en-US" altLang="ko-KR" sz="1500" b="1" dirty="0"/>
              <a:t>   </a:t>
            </a:r>
            <a:r>
              <a:rPr lang="ko-KR" altLang="en-US" sz="1500" b="1" dirty="0"/>
              <a:t>가</a:t>
            </a:r>
            <a:r>
              <a:rPr lang="en-US" altLang="ko-KR" sz="1500" b="1" dirty="0"/>
              <a:t>. </a:t>
            </a:r>
            <a:r>
              <a:rPr lang="ko-KR" altLang="en-US" sz="1500" b="1" dirty="0"/>
              <a:t>등록 기간 </a:t>
            </a:r>
            <a:r>
              <a:rPr lang="en-US" altLang="ko-KR" sz="1500" b="1" dirty="0"/>
              <a:t>: 2024</a:t>
            </a:r>
            <a:r>
              <a:rPr lang="ko-KR" altLang="en-US" sz="1500" b="1" dirty="0"/>
              <a:t>년 </a:t>
            </a:r>
            <a:r>
              <a:rPr lang="en-US" altLang="ko-KR" sz="1500" b="1" dirty="0"/>
              <a:t>11</a:t>
            </a:r>
            <a:r>
              <a:rPr lang="ko-KR" altLang="en-US" sz="1500" b="1" dirty="0"/>
              <a:t>월 </a:t>
            </a:r>
            <a:r>
              <a:rPr lang="en-US" altLang="ko-KR" sz="1500" b="1" dirty="0"/>
              <a:t>25</a:t>
            </a:r>
            <a:r>
              <a:rPr lang="ko-KR" altLang="en-US" sz="1500" b="1" dirty="0"/>
              <a:t>일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월</a:t>
            </a:r>
            <a:r>
              <a:rPr lang="en-US" altLang="ko-KR" sz="1500" b="1" dirty="0"/>
              <a:t>)</a:t>
            </a:r>
            <a:r>
              <a:rPr lang="ko-KR" altLang="en-US" sz="1500" b="1" dirty="0"/>
              <a:t> </a:t>
            </a:r>
            <a:r>
              <a:rPr lang="en-US" altLang="ko-KR" sz="1500" b="1" dirty="0"/>
              <a:t>~ 29</a:t>
            </a:r>
            <a:r>
              <a:rPr lang="ko-KR" altLang="en-US" sz="1500" b="1" dirty="0"/>
              <a:t>일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금</a:t>
            </a:r>
            <a:r>
              <a:rPr lang="en-US" altLang="ko-KR" sz="1500" b="1" dirty="0"/>
              <a:t>)</a:t>
            </a:r>
          </a:p>
          <a:p>
            <a:endParaRPr lang="en-US" altLang="ko-KR" sz="1500" b="1" dirty="0"/>
          </a:p>
          <a:p>
            <a:r>
              <a:rPr lang="en-US" altLang="ko-KR" sz="1500" b="1" dirty="0"/>
              <a:t>   </a:t>
            </a:r>
            <a:r>
              <a:rPr lang="ko-KR" altLang="en-US" sz="1500" b="1" dirty="0"/>
              <a:t>나</a:t>
            </a:r>
            <a:r>
              <a:rPr lang="en-US" altLang="ko-KR" sz="1500" b="1" dirty="0"/>
              <a:t>. </a:t>
            </a:r>
            <a:r>
              <a:rPr lang="ko-KR" altLang="en-US" sz="1500" b="1" dirty="0"/>
              <a:t>구비 서류 </a:t>
            </a:r>
            <a:r>
              <a:rPr lang="en-US" altLang="ko-KR" sz="1500" b="1" dirty="0"/>
              <a:t>: </a:t>
            </a:r>
            <a:r>
              <a:rPr lang="ko-KR" altLang="en-US" sz="1500" b="1" dirty="0"/>
              <a:t>입후보자 등록 신청서 </a:t>
            </a:r>
            <a:endParaRPr lang="en-US" altLang="ko-KR" sz="1500" b="1" dirty="0"/>
          </a:p>
          <a:p>
            <a:endParaRPr lang="en-US" altLang="ko-KR" sz="1500" b="1" dirty="0"/>
          </a:p>
          <a:p>
            <a:r>
              <a:rPr lang="en-US" altLang="ko-KR" sz="1500" b="1" dirty="0"/>
              <a:t>   </a:t>
            </a:r>
            <a:r>
              <a:rPr lang="ko-KR" altLang="en-US" sz="1500" b="1" dirty="0"/>
              <a:t>다</a:t>
            </a:r>
            <a:r>
              <a:rPr lang="en-US" altLang="ko-KR" sz="1500" b="1" dirty="0"/>
              <a:t>. </a:t>
            </a:r>
            <a:r>
              <a:rPr lang="ko-KR" altLang="en-US" sz="1500" b="1" dirty="0"/>
              <a:t>선거운동 기간 </a:t>
            </a:r>
            <a:r>
              <a:rPr lang="en-US" altLang="ko-KR" sz="1500" b="1" dirty="0"/>
              <a:t>: 2024</a:t>
            </a:r>
            <a:r>
              <a:rPr lang="ko-KR" altLang="en-US" sz="1500" b="1" dirty="0"/>
              <a:t>년 </a:t>
            </a:r>
            <a:r>
              <a:rPr lang="en-US" altLang="ko-KR" sz="1500" b="1" dirty="0"/>
              <a:t>12</a:t>
            </a:r>
            <a:r>
              <a:rPr lang="ko-KR" altLang="en-US" sz="1500" b="1" dirty="0"/>
              <a:t>월 </a:t>
            </a:r>
            <a:r>
              <a:rPr lang="en-US" altLang="ko-KR" sz="1500" b="1" dirty="0"/>
              <a:t>2</a:t>
            </a:r>
            <a:r>
              <a:rPr lang="ko-KR" altLang="en-US" sz="1500" b="1" dirty="0"/>
              <a:t>일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월</a:t>
            </a:r>
            <a:r>
              <a:rPr lang="en-US" altLang="ko-KR" sz="1500" b="1" dirty="0"/>
              <a:t>)</a:t>
            </a:r>
            <a:r>
              <a:rPr lang="ko-KR" altLang="en-US" sz="1500" b="1" dirty="0"/>
              <a:t> </a:t>
            </a:r>
            <a:r>
              <a:rPr lang="en-US" altLang="ko-KR" sz="1500" b="1" dirty="0"/>
              <a:t>~ 6</a:t>
            </a:r>
            <a:r>
              <a:rPr lang="ko-KR" altLang="en-US" sz="1500" b="1" dirty="0"/>
              <a:t>일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금</a:t>
            </a:r>
            <a:r>
              <a:rPr lang="en-US" altLang="ko-KR" sz="1500" b="1" dirty="0"/>
              <a:t>)</a:t>
            </a:r>
          </a:p>
          <a:p>
            <a:endParaRPr lang="en-US" altLang="ko-KR" sz="1500" b="1" dirty="0"/>
          </a:p>
          <a:p>
            <a:r>
              <a:rPr lang="en-US" altLang="ko-KR" sz="1500" b="1" dirty="0"/>
              <a:t>   </a:t>
            </a:r>
            <a:r>
              <a:rPr lang="ko-KR" altLang="en-US" sz="1500" b="1" dirty="0"/>
              <a:t>라</a:t>
            </a:r>
            <a:r>
              <a:rPr lang="en-US" altLang="ko-KR" sz="1500" b="1" dirty="0"/>
              <a:t>. </a:t>
            </a:r>
            <a:r>
              <a:rPr lang="ko-KR" altLang="en-US" sz="1500" b="1" dirty="0"/>
              <a:t>등록 방법 </a:t>
            </a:r>
            <a:r>
              <a:rPr lang="en-US" altLang="ko-KR" sz="1500" b="1" dirty="0"/>
              <a:t>: </a:t>
            </a:r>
            <a:r>
              <a:rPr lang="ko-KR" altLang="en-US" sz="1500" b="1" dirty="0"/>
              <a:t>노동조합 사무실 방문 등록 또는 </a:t>
            </a:r>
            <a:r>
              <a:rPr lang="en-US" altLang="ko-KR" sz="1500" b="1" dirty="0"/>
              <a:t>E-Mail </a:t>
            </a:r>
            <a:r>
              <a:rPr lang="ko-KR" altLang="en-US" sz="1500" b="1" dirty="0"/>
              <a:t>등록</a:t>
            </a:r>
            <a:endParaRPr lang="en-US" altLang="ko-KR" sz="1500" b="1" dirty="0"/>
          </a:p>
          <a:p>
            <a:endParaRPr lang="en-US" altLang="ko-KR" sz="1500" b="1" dirty="0"/>
          </a:p>
          <a:p>
            <a:r>
              <a:rPr lang="en-US" altLang="ko-KR" sz="1500" b="1" dirty="0"/>
              <a:t>6. </a:t>
            </a:r>
            <a:r>
              <a:rPr lang="ko-KR" altLang="en-US" sz="1500" b="1" dirty="0"/>
              <a:t>개표 일시 </a:t>
            </a:r>
            <a:r>
              <a:rPr lang="en-US" altLang="ko-KR" sz="1500" b="1" dirty="0"/>
              <a:t>: 2024</a:t>
            </a:r>
            <a:r>
              <a:rPr lang="ko-KR" altLang="en-US" sz="1500" b="1" dirty="0"/>
              <a:t>년 </a:t>
            </a:r>
            <a:r>
              <a:rPr lang="en-US" altLang="ko-KR" sz="1500" b="1" dirty="0"/>
              <a:t>12</a:t>
            </a:r>
            <a:r>
              <a:rPr lang="ko-KR" altLang="en-US" sz="1500" b="1" dirty="0"/>
              <a:t>월 </a:t>
            </a:r>
            <a:r>
              <a:rPr lang="en-US" altLang="ko-KR" sz="1500" b="1" dirty="0"/>
              <a:t>09</a:t>
            </a:r>
            <a:r>
              <a:rPr lang="ko-KR" altLang="en-US" sz="1500" b="1" dirty="0"/>
              <a:t>일</a:t>
            </a:r>
            <a:r>
              <a:rPr lang="en-US" altLang="ko-KR" sz="1500" b="1" dirty="0"/>
              <a:t>(</a:t>
            </a:r>
            <a:r>
              <a:rPr lang="ko-KR" altLang="en-US" sz="1500" b="1" dirty="0"/>
              <a:t>월</a:t>
            </a:r>
            <a:r>
              <a:rPr lang="en-US" altLang="ko-KR" sz="1500" b="1" dirty="0"/>
              <a:t>) 18</a:t>
            </a:r>
            <a:r>
              <a:rPr lang="ko-KR" altLang="en-US" sz="1500" b="1" dirty="0"/>
              <a:t>시</a:t>
            </a:r>
            <a:endParaRPr lang="en-US" altLang="ko-KR" sz="1500" b="1" dirty="0"/>
          </a:p>
          <a:p>
            <a:endParaRPr lang="en-US" altLang="ko-KR" sz="1500" dirty="0"/>
          </a:p>
          <a:p>
            <a:endParaRPr lang="en-US" altLang="ko-KR" sz="1500" dirty="0"/>
          </a:p>
          <a:p>
            <a:endParaRPr lang="en-US" altLang="ko-KR" sz="1500" dirty="0"/>
          </a:p>
          <a:p>
            <a:endParaRPr lang="ko-KR" alt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1C2E1C-295C-46F0-98E1-FBA293C5C363}"/>
              </a:ext>
            </a:extLst>
          </p:cNvPr>
          <p:cNvSpPr txBox="1"/>
          <p:nvPr/>
        </p:nvSpPr>
        <p:spPr>
          <a:xfrm>
            <a:off x="2409028" y="7453199"/>
            <a:ext cx="21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2024</a:t>
            </a:r>
            <a:r>
              <a:rPr lang="ko-KR" altLang="en-US" b="1" dirty="0"/>
              <a:t>년 </a:t>
            </a:r>
            <a:r>
              <a:rPr lang="en-US" altLang="ko-KR" b="1" dirty="0"/>
              <a:t>11</a:t>
            </a:r>
            <a:r>
              <a:rPr lang="ko-KR" altLang="en-US" b="1" dirty="0"/>
              <a:t>월 </a:t>
            </a:r>
            <a:r>
              <a:rPr lang="en-US" altLang="ko-KR" b="1" dirty="0"/>
              <a:t>20</a:t>
            </a:r>
            <a:r>
              <a:rPr lang="ko-KR" altLang="en-US" b="1" dirty="0"/>
              <a:t>일</a:t>
            </a:r>
          </a:p>
        </p:txBody>
      </p:sp>
    </p:spTree>
    <p:extLst>
      <p:ext uri="{BB962C8B-B14F-4D97-AF65-F5344CB8AC3E}">
        <p14:creationId xmlns:p14="http://schemas.microsoft.com/office/powerpoint/2010/main" val="59488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197</Words>
  <Application>Microsoft Office PowerPoint</Application>
  <PresentationFormat>화면 슬라이드 쇼(4:3)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전소희</dc:creator>
  <cp:lastModifiedBy>LGES</cp:lastModifiedBy>
  <cp:revision>238</cp:revision>
  <cp:lastPrinted>2022-02-03T00:08:00Z</cp:lastPrinted>
  <dcterms:created xsi:type="dcterms:W3CDTF">2017-07-23T05:04:08Z</dcterms:created>
  <dcterms:modified xsi:type="dcterms:W3CDTF">2024-08-13T02:56:01Z</dcterms:modified>
</cp:coreProperties>
</file>